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020202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6840" autoAdjust="0"/>
  </p:normalViewPr>
  <p:slideViewPr>
    <p:cSldViewPr snapToGrid="0">
      <p:cViewPr>
        <p:scale>
          <a:sx n="125" d="100"/>
          <a:sy n="125" d="100"/>
        </p:scale>
        <p:origin x="21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62F46-4BAB-4AE1-AA43-927708113DA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C89C3-3021-4EE4-A655-B8959E576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524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56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48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913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17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3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929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65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4681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73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20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465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2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73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0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55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44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4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39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541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29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71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0DEC0-16A8-4375-94D4-6558158712F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358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598821"/>
            <a:ext cx="8144134" cy="1628274"/>
          </a:xfrm>
        </p:spPr>
        <p:txBody>
          <a:bodyPr/>
          <a:lstStyle/>
          <a:p>
            <a:pPr algn="l"/>
            <a:r>
              <a:rPr lang="ru-RU" sz="3600" b="1" dirty="0"/>
              <a:t>Развитие сайта «Путеводитель по городу»: серверная часть и достопримечательности</a:t>
            </a:r>
            <a:endParaRPr lang="ru-RU" sz="3600" dirty="0"/>
          </a:p>
        </p:txBody>
      </p:sp>
      <p:sp>
        <p:nvSpPr>
          <p:cNvPr id="3" name="Rectangle 2"/>
          <p:cNvSpPr/>
          <p:nvPr/>
        </p:nvSpPr>
        <p:spPr>
          <a:xfrm>
            <a:off x="5281498" y="4495273"/>
            <a:ext cx="3542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Волков Давид Александрович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9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Улучшение дизайна и функциональности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618822"/>
            <a:ext cx="3913897" cy="19627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714" y="2288476"/>
            <a:ext cx="4015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Картинки не выровняны, текст разной длины</a:t>
            </a:r>
            <a:endParaRPr lang="ru-RU" sz="1400" dirty="0"/>
          </a:p>
        </p:txBody>
      </p:sp>
      <p:sp>
        <p:nvSpPr>
          <p:cNvPr id="7" name="Rectangle 6"/>
          <p:cNvSpPr/>
          <p:nvPr/>
        </p:nvSpPr>
        <p:spPr>
          <a:xfrm>
            <a:off x="5161513" y="2095602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Картинки выровняны, текст длиной не более </a:t>
            </a:r>
            <a:r>
              <a:rPr lang="ru-RU" sz="1400" dirty="0" smtClean="0"/>
              <a:t>2</a:t>
            </a:r>
            <a:r>
              <a:rPr lang="en-US" sz="1400" dirty="0" smtClean="0"/>
              <a:t>75</a:t>
            </a:r>
            <a:r>
              <a:rPr lang="ru-RU" sz="1400" dirty="0" smtClean="0"/>
              <a:t> </a:t>
            </a:r>
            <a:r>
              <a:rPr lang="ru-RU" sz="1400" dirty="0" smtClean="0"/>
              <a:t>символов, выделение при наведении</a:t>
            </a:r>
            <a:endParaRPr lang="ru-RU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690" y="4963625"/>
            <a:ext cx="5439534" cy="362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5908807"/>
            <a:ext cx="4234161" cy="4252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6334099"/>
            <a:ext cx="4230406" cy="359364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6996582" y="5427837"/>
            <a:ext cx="169749" cy="37875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578714" y="4963625"/>
            <a:ext cx="3782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Пагинация стала выглядеть красивее: теперь она не бесконечная, а с фиксированным количеством отображаемых страниц — по 3 с каждой стороны от текущей.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652211" y="3464927"/>
            <a:ext cx="513347" cy="14497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933" y="2618822"/>
            <a:ext cx="3849224" cy="216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7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теперь перейдем к сайту и вопросам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ru-RU" dirty="0"/>
              <a:t>Строгий режим useStrict </a:t>
            </a:r>
          </a:p>
          <a:p>
            <a:pPr lvl="0"/>
            <a:r>
              <a:rPr lang="ru-RU" dirty="0"/>
              <a:t>Виды функций</a:t>
            </a:r>
          </a:p>
          <a:p>
            <a:pPr lvl="0"/>
            <a:r>
              <a:rPr lang="ru-RU" dirty="0"/>
              <a:t>Rest, spread – операторы, деструктуризация</a:t>
            </a:r>
          </a:p>
          <a:p>
            <a:pPr lvl="0"/>
            <a:r>
              <a:rPr lang="ru-RU" dirty="0"/>
              <a:t>Опциональный оператор ? у обьектов</a:t>
            </a:r>
          </a:p>
          <a:p>
            <a:pPr lvl="0"/>
            <a:r>
              <a:rPr lang="ru-RU" dirty="0"/>
              <a:t>Методы массивов</a:t>
            </a:r>
            <a:r>
              <a:rPr lang="en-US" dirty="0"/>
              <a:t> (sort, slice, splice, filter, find, </a:t>
            </a:r>
            <a:r>
              <a:rPr lang="en-US" dirty="0" err="1"/>
              <a:t>findIndex</a:t>
            </a:r>
            <a:r>
              <a:rPr lang="en-US" dirty="0"/>
              <a:t>, some, includes, map, </a:t>
            </a:r>
            <a:r>
              <a:rPr lang="en-US" dirty="0" err="1"/>
              <a:t>forEach</a:t>
            </a:r>
            <a:r>
              <a:rPr lang="en-US" dirty="0"/>
              <a:t>, reduce, </a:t>
            </a:r>
            <a:r>
              <a:rPr lang="en-US" dirty="0" err="1"/>
              <a:t>concat</a:t>
            </a:r>
            <a:r>
              <a:rPr lang="en-US" dirty="0"/>
              <a:t>, push, </a:t>
            </a:r>
            <a:r>
              <a:rPr lang="en-US" dirty="0" err="1"/>
              <a:t>indexOf</a:t>
            </a:r>
            <a:r>
              <a:rPr lang="en-US" dirty="0"/>
              <a:t>, reverse, join, split) </a:t>
            </a:r>
            <a:r>
              <a:rPr lang="en-US" dirty="0" err="1"/>
              <a:t>Array.isArray</a:t>
            </a:r>
            <a:endParaRPr lang="ru-RU" dirty="0"/>
          </a:p>
          <a:p>
            <a:pPr lvl="0"/>
            <a:r>
              <a:rPr lang="ru-RU" dirty="0"/>
              <a:t>Циклы for of, for in</a:t>
            </a:r>
          </a:p>
          <a:p>
            <a:pPr lvl="0"/>
            <a:r>
              <a:rPr lang="en-US" dirty="0" err="1"/>
              <a:t>Object.entries</a:t>
            </a:r>
            <a:r>
              <a:rPr lang="en-US" dirty="0"/>
              <a:t>, </a:t>
            </a:r>
            <a:r>
              <a:rPr lang="en-US" dirty="0" err="1"/>
              <a:t>Object.keys</a:t>
            </a:r>
            <a:r>
              <a:rPr lang="en-US" dirty="0"/>
              <a:t>, </a:t>
            </a:r>
            <a:r>
              <a:rPr lang="en-US" dirty="0" err="1"/>
              <a:t>Object.values</a:t>
            </a:r>
            <a:endParaRPr lang="ru-RU" dirty="0"/>
          </a:p>
          <a:p>
            <a:pPr lvl="0"/>
            <a:r>
              <a:rPr lang="ru-RU" dirty="0"/>
              <a:t>Асинхронность, Promise, async await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8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100" name="Picture 4" descr="Система автоматизации программирования - презентация онлай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5134">
            <a:off x="516523" y="516559"/>
            <a:ext cx="2836278" cy="212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Профессия программист - презентация онлай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1278">
            <a:off x="752199" y="4275530"/>
            <a:ext cx="3152475" cy="236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Программисты. Язык программирования Pascal - презентация онлайн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5"/>
          <a:stretch/>
        </p:blipFill>
        <p:spPr bwMode="auto">
          <a:xfrm>
            <a:off x="4474715" y="4563545"/>
            <a:ext cx="2876383" cy="201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Программист. Актуальность профессии в наше время - презентация онлайн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761" y="627479"/>
            <a:ext cx="3880408" cy="21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Комикс мем: &quot;СПАСИБО ЗА ВНИМАНИЕ!&quot; - Комиксы - Meme-arsenal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0308">
            <a:off x="7992143" y="4364133"/>
            <a:ext cx="2900446" cy="21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Открытка Спасибо за внимание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89" y="260257"/>
            <a:ext cx="2178551" cy="217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4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Что было добавлено</a:t>
            </a:r>
            <a:r>
              <a:rPr lang="en-US" b="1" dirty="0" smtClean="0"/>
              <a:t>?</a:t>
            </a:r>
            <a:endParaRPr lang="ru-R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00" y="2256662"/>
            <a:ext cx="10749679" cy="4400811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ru-RU" sz="1600" b="1" dirty="0" smtClean="0"/>
              <a:t>1. Интеграция </a:t>
            </a:r>
            <a:r>
              <a:rPr lang="ru-RU" sz="1600" b="1" dirty="0"/>
              <a:t>с Git и </a:t>
            </a:r>
            <a:r>
              <a:rPr lang="ru-RU" sz="1600" b="1" dirty="0" smtClean="0"/>
              <a:t>GitHub:</a:t>
            </a:r>
          </a:p>
          <a:p>
            <a:pPr lvl="1"/>
            <a:r>
              <a:rPr lang="ru-RU" sz="1400" dirty="0"/>
              <a:t>Создан репозиторий проекта и настроена связь с GitHub.</a:t>
            </a:r>
          </a:p>
          <a:p>
            <a:pPr lvl="1"/>
            <a:r>
              <a:rPr lang="ru-RU" sz="1400" dirty="0" smtClean="0"/>
              <a:t>Реализованы </a:t>
            </a:r>
            <a:r>
              <a:rPr lang="ru-RU" sz="1400" dirty="0"/>
              <a:t>понятные и структурированные коммиты для каждой функциональной части.</a:t>
            </a:r>
          </a:p>
          <a:p>
            <a:pPr lvl="1"/>
            <a:r>
              <a:rPr lang="ru-RU" sz="1400" dirty="0"/>
              <a:t>Проект успешно запущен через GitHub Pages.</a:t>
            </a:r>
          </a:p>
          <a:p>
            <a:pPr marL="0" indent="0">
              <a:buNone/>
            </a:pPr>
            <a:r>
              <a:rPr lang="ru-RU" sz="1600" b="1" dirty="0"/>
              <a:t>2. Серверная часть и связь страниц с сервером:</a:t>
            </a:r>
          </a:p>
          <a:p>
            <a:pPr lvl="1"/>
            <a:r>
              <a:rPr lang="ru-RU" sz="1400" dirty="0"/>
              <a:t>Реализован сервер через MockAPI для хранения данных о достопримечательностях.</a:t>
            </a:r>
          </a:p>
          <a:p>
            <a:pPr lvl="1"/>
            <a:r>
              <a:rPr lang="ru-RU" sz="1400" dirty="0"/>
              <a:t>Настроена загрузка данных с сервера для страницы "Достопримечательности".</a:t>
            </a:r>
          </a:p>
          <a:p>
            <a:pPr lvl="1"/>
            <a:r>
              <a:rPr lang="ru-RU" sz="1400" dirty="0"/>
              <a:t>Добавлен loader, отображающийся во время загрузки </a:t>
            </a:r>
            <a:r>
              <a:rPr lang="ru-RU" sz="1400" dirty="0" smtClean="0"/>
              <a:t>данных.</a:t>
            </a:r>
            <a:endParaRPr lang="ru-RU" sz="1400" dirty="0"/>
          </a:p>
          <a:p>
            <a:pPr lvl="1"/>
            <a:r>
              <a:rPr lang="ru-RU" sz="1400" dirty="0"/>
              <a:t>Реализованы серверные фильтрация, сортировка, поиск и пагинация</a:t>
            </a:r>
            <a:r>
              <a:rPr lang="ru-RU" sz="1400" dirty="0" smtClean="0"/>
              <a:t>.</a:t>
            </a:r>
          </a:p>
          <a:p>
            <a:pPr marL="457200" lvl="1" indent="0">
              <a:buNone/>
            </a:pPr>
            <a:endParaRPr lang="ru-RU" sz="1400" dirty="0" smtClean="0"/>
          </a:p>
          <a:p>
            <a:pPr marL="457200" lvl="1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600" b="1" dirty="0"/>
              <a:t>3. </a:t>
            </a:r>
            <a:r>
              <a:rPr lang="ru-RU" sz="1600" b="1" dirty="0" smtClean="0"/>
              <a:t>Добавление </a:t>
            </a:r>
            <a:r>
              <a:rPr lang="ru-RU" sz="1600" b="1" dirty="0"/>
              <a:t>страницы «Достопримечательности»:</a:t>
            </a:r>
          </a:p>
          <a:p>
            <a:pPr lvl="1"/>
            <a:r>
              <a:rPr lang="ru-RU" sz="1400" dirty="0"/>
              <a:t>При нажатии на </a:t>
            </a:r>
            <a:r>
              <a:rPr lang="ru-RU" sz="1400" dirty="0" smtClean="0"/>
              <a:t>карточку открывается </a:t>
            </a:r>
            <a:r>
              <a:rPr lang="ru-RU" sz="1400" dirty="0"/>
              <a:t>отдельная страница с:</a:t>
            </a:r>
          </a:p>
          <a:p>
            <a:pPr lvl="2"/>
            <a:r>
              <a:rPr lang="ru-RU" sz="1100" dirty="0"/>
              <a:t>Подробным описанием.</a:t>
            </a:r>
          </a:p>
          <a:p>
            <a:pPr lvl="2"/>
            <a:r>
              <a:rPr lang="ru-RU" sz="1100" dirty="0"/>
              <a:t>Галереей </a:t>
            </a:r>
            <a:r>
              <a:rPr lang="ru-RU" sz="1100" dirty="0" smtClean="0"/>
              <a:t>фотографий.</a:t>
            </a:r>
            <a:endParaRPr lang="ru-RU" sz="1100" dirty="0"/>
          </a:p>
          <a:p>
            <a:pPr lvl="2"/>
            <a:r>
              <a:rPr lang="ru-RU" sz="1100" dirty="0"/>
              <a:t>Картой с отмеченным местоположением.</a:t>
            </a:r>
          </a:p>
          <a:p>
            <a:pPr lvl="1"/>
            <a:r>
              <a:rPr lang="ru-RU" sz="1400" dirty="0"/>
              <a:t>Данные подгружаются с сервера с использованием </a:t>
            </a:r>
            <a:r>
              <a:rPr lang="en-US" sz="1400" dirty="0" smtClean="0"/>
              <a:t>query </a:t>
            </a:r>
            <a:r>
              <a:rPr lang="en-US" sz="1400" dirty="0" err="1" smtClean="0"/>
              <a:t>params</a:t>
            </a:r>
            <a:r>
              <a:rPr lang="ru-RU" sz="1400" dirty="0" smtClean="0"/>
              <a:t>, </a:t>
            </a:r>
            <a:r>
              <a:rPr lang="ru-RU" sz="1400" dirty="0"/>
              <a:t>чтобы сохранять состояние при обновлении страницы.</a:t>
            </a:r>
          </a:p>
          <a:p>
            <a:pPr marL="0" indent="0">
              <a:buNone/>
            </a:pPr>
            <a:r>
              <a:rPr lang="ru-RU" sz="1600" b="1" dirty="0"/>
              <a:t>4. Улучшение дизайна и функциональности:</a:t>
            </a:r>
          </a:p>
          <a:p>
            <a:pPr lvl="1"/>
            <a:r>
              <a:rPr lang="ru-RU" sz="1400" dirty="0"/>
              <a:t>Адаптивная вёрстка для комфортного использования на мобильных устройствах.</a:t>
            </a:r>
          </a:p>
          <a:p>
            <a:pPr lvl="1"/>
            <a:r>
              <a:rPr lang="ru-RU" sz="1400" dirty="0"/>
              <a:t>Обновленный интерфейс с улучшенными отступами и структурой элементов.</a:t>
            </a:r>
          </a:p>
          <a:p>
            <a:pPr lvl="1"/>
            <a:r>
              <a:rPr lang="ru-RU" sz="1400" dirty="0"/>
              <a:t>Добавлены визуальные улучшения для </a:t>
            </a:r>
            <a:r>
              <a:rPr lang="ru-RU" sz="1400" dirty="0" smtClean="0"/>
              <a:t>карточек </a:t>
            </a:r>
            <a:r>
              <a:rPr lang="ru-RU" sz="1400" dirty="0"/>
              <a:t>достопримечательностей.</a:t>
            </a:r>
          </a:p>
          <a:p>
            <a:pPr lvl="1"/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765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Серверная часть и связь страниц с </a:t>
            </a:r>
            <a:r>
              <a:rPr lang="ru-RU" b="1" dirty="0" smtClean="0"/>
              <a:t>сервером</a:t>
            </a:r>
            <a:endParaRPr lang="ru-R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5111180"/>
            <a:ext cx="9613862" cy="9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b="1" dirty="0" smtClean="0">
                <a:solidFill>
                  <a:schemeClr val="tx1">
                    <a:lumMod val="95000"/>
                  </a:schemeClr>
                </a:solidFill>
              </a:rPr>
              <a:t>Чтобы реализовать подгрузку данных с сервера для страницы «Каталог достопримечательностей» с использование фильтрации, сортировки, пагинации пришлось переписать почти весь</a:t>
            </a:r>
            <a:r>
              <a:rPr lang="en-US" sz="14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1400" b="1" dirty="0" err="1" smtClean="0">
                <a:solidFill>
                  <a:schemeClr val="tx1">
                    <a:lumMod val="95000"/>
                  </a:schemeClr>
                </a:solidFill>
              </a:rPr>
              <a:t>javascript</a:t>
            </a:r>
            <a:r>
              <a:rPr lang="en-US" sz="14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ru-RU" sz="1400" b="1" dirty="0" smtClean="0">
                <a:solidFill>
                  <a:schemeClr val="tx1">
                    <a:lumMod val="95000"/>
                  </a:schemeClr>
                </a:solidFill>
              </a:rPr>
              <a:t>код</a:t>
            </a:r>
          </a:p>
          <a:p>
            <a:pPr marL="0" indent="0">
              <a:buNone/>
            </a:pPr>
            <a:r>
              <a:rPr lang="ru-RU" sz="1400" b="1" dirty="0" smtClean="0">
                <a:solidFill>
                  <a:schemeClr val="tx1">
                    <a:lumMod val="95000"/>
                  </a:schemeClr>
                </a:solidFill>
              </a:rPr>
              <a:t>Рассмотрим изменения в коде на следующих слайдах</a:t>
            </a:r>
            <a:endParaRPr lang="ru-RU" sz="1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0050" y="2177106"/>
            <a:ext cx="548640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ru-RU" b="1" dirty="0" smtClean="0">
                <a:solidFill>
                  <a:schemeClr val="tx1">
                    <a:lumMod val="95000"/>
                  </a:schemeClr>
                </a:solidFill>
              </a:rPr>
              <a:t>Была создана база данных с помощью </a:t>
            </a:r>
            <a:r>
              <a:rPr lang="en-US" b="1" dirty="0" err="1" smtClean="0">
                <a:solidFill>
                  <a:schemeClr val="tx1">
                    <a:lumMod val="95000"/>
                  </a:schemeClr>
                </a:solidFill>
              </a:rPr>
              <a:t>MockApi</a:t>
            </a:r>
            <a:endParaRPr lang="ru-RU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3" y="2574630"/>
            <a:ext cx="2178867" cy="4343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220" y="2576676"/>
            <a:ext cx="2396039" cy="221601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886450" y="2637257"/>
            <a:ext cx="4193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tx1">
                    <a:lumMod val="95000"/>
                  </a:schemeClr>
                </a:solidFill>
              </a:rPr>
              <a:t>Также был добавлен </a:t>
            </a:r>
            <a:r>
              <a:rPr lang="en-US" b="1" dirty="0" smtClean="0">
                <a:solidFill>
                  <a:schemeClr val="tx1">
                    <a:lumMod val="95000"/>
                  </a:schemeClr>
                </a:solidFill>
              </a:rPr>
              <a:t>loader </a:t>
            </a:r>
            <a:r>
              <a:rPr lang="ru-RU" b="1" dirty="0" smtClean="0">
                <a:solidFill>
                  <a:schemeClr val="tx1">
                    <a:lumMod val="95000"/>
                  </a:schemeClr>
                </a:solidFill>
              </a:rPr>
              <a:t>на сайт</a:t>
            </a:r>
            <a:endParaRPr lang="ru-RU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251" y="3042152"/>
            <a:ext cx="1980349" cy="15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5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0321" y="140954"/>
            <a:ext cx="9613861" cy="1080938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0" y="0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166688">
                <a:tc gridSpan="2">
                  <a:txBody>
                    <a:bodyPr/>
                    <a:lstStyle/>
                    <a:p>
                      <a:pPr lvl="0" algn="ctr"/>
                      <a:r>
                        <a:rPr lang="ru-RU" sz="2400" b="1" dirty="0" smtClean="0"/>
                        <a:t>Данные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/>
                      <a:endParaRPr lang="ru-RU" sz="2400" dirty="0"/>
                    </a:p>
                  </a:txBody>
                  <a:tcPr anchor="ctr"/>
                </a:tc>
              </a:tr>
              <a:tr h="166688">
                <a:tc>
                  <a:txBody>
                    <a:bodyPr/>
                    <a:lstStyle/>
                    <a:p>
                      <a:pPr lvl="0" algn="ctr"/>
                      <a:r>
                        <a:rPr lang="ru-RU" sz="2400" dirty="0" smtClean="0"/>
                        <a:t>использует </a:t>
                      </a:r>
                      <a:r>
                        <a:rPr lang="ru-RU" sz="2400" dirty="0"/>
                        <a:t>уже существующие элементы DOM (items) для отображения.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2400" dirty="0" smtClean="0"/>
                        <a:t>загружаются </a:t>
                      </a:r>
                      <a:r>
                        <a:rPr lang="ru-RU" sz="2400" dirty="0"/>
                        <a:t>с сервера через fetch и сохраняются в массиве items.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846"/>
            <a:ext cx="6096000" cy="4487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2846"/>
            <a:ext cx="6096000" cy="179103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0" y="3174396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Фильтрация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фильтрует </a:t>
                      </a:r>
                      <a:r>
                        <a:rPr lang="ru-RU" sz="2400" dirty="0"/>
                        <a:t>DOM-элементы по строкам (textContent) и ID.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выполняется </a:t>
                      </a:r>
                      <a:r>
                        <a:rPr lang="ru-RU" sz="2400" dirty="0"/>
                        <a:t>на загруженных данных (items), обрабатывая свойства объектов.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13143"/>
            <a:ext cx="6173837" cy="7334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16727"/>
            <a:ext cx="6096000" cy="7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0" y="0"/>
          <a:ext cx="12192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25109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Создание DOM-элементов</a:t>
                      </a:r>
                      <a:endParaRPr lang="ru-RU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 anchor="ctr"/>
                </a:tc>
              </a:tr>
              <a:tr h="444235">
                <a:tc>
                  <a:txBody>
                    <a:bodyPr/>
                    <a:lstStyle/>
                    <a:p>
                      <a:pPr algn="ctr"/>
                      <a:r>
                        <a:rPr lang="ru-RU" sz="2000" smtClean="0"/>
                        <a:t>скрывает/показывает </a:t>
                      </a:r>
                      <a:r>
                        <a:rPr lang="ru-RU" sz="2000" dirty="0"/>
                        <a:t>существующие элементы.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динамически </a:t>
                      </a:r>
                      <a:r>
                        <a:rPr lang="ru-RU" sz="2000" dirty="0"/>
                        <a:t>создаёт новые элементы через createPlate.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343"/>
            <a:ext cx="6096000" cy="1503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20752"/>
          <a:stretch/>
        </p:blipFill>
        <p:spPr>
          <a:xfrm>
            <a:off x="6096000" y="2181225"/>
            <a:ext cx="6096000" cy="2446020"/>
          </a:xfrm>
          <a:prstGeom prst="rect">
            <a:avLst/>
          </a:prstGeom>
        </p:spPr>
      </p:pic>
      <p:graphicFrame>
        <p:nvGraphicFramePr>
          <p:cNvPr id="11" name="Content Placeholder 4"/>
          <p:cNvGraphicFramePr>
            <a:graphicFrameLocks/>
          </p:cNvGraphicFramePr>
          <p:nvPr>
            <p:extLst/>
          </p:nvPr>
        </p:nvGraphicFramePr>
        <p:xfrm>
          <a:off x="0" y="1097280"/>
          <a:ext cx="12192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139193"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Обновление каталога</a:t>
                      </a:r>
                      <a:endParaRPr lang="ru-RU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 anchor="ctr"/>
                </a:tc>
              </a:tr>
              <a:tr h="16621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напрямую </a:t>
                      </a:r>
                      <a:r>
                        <a:rPr lang="ru-RU" sz="2000" dirty="0"/>
                        <a:t>манипулирует стилями display существующих элементов.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очищает </a:t>
                      </a:r>
                      <a:r>
                        <a:rPr lang="ru-RU" sz="2000" dirty="0"/>
                        <a:t>контейнер (innerHTML = '') и заново добавляет элементы через createPlate.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815715"/>
            <a:ext cx="5943600" cy="11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5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0" y="1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62747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Пагинация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39925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отображает </a:t>
                      </a:r>
                      <a:r>
                        <a:rPr lang="ru-RU" sz="2400" dirty="0"/>
                        <a:t>кнопки для каждой страницы (без динамического диапазона).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динамически </a:t>
                      </a:r>
                      <a:r>
                        <a:rPr lang="ru-RU" sz="2400" dirty="0"/>
                        <a:t>определяет диапазон кнопок страниц (3 до/после текущей).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926"/>
            <a:ext cx="6115050" cy="2534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68925"/>
            <a:ext cx="6106513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" y="0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0641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Обработка состояния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5889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состояние </a:t>
                      </a:r>
                      <a:r>
                        <a:rPr lang="ru-RU" sz="2400" dirty="0"/>
                        <a:t>фильтра и страницы сохраняется в localStorage.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состояние </a:t>
                      </a:r>
                      <a:r>
                        <a:rPr lang="ru-RU" sz="2400" dirty="0"/>
                        <a:t>фильтра сохраняется через </a:t>
                      </a:r>
                      <a:r>
                        <a:rPr lang="ru-RU" sz="2400" dirty="0" smtClean="0"/>
                        <a:t>параметры URL (window.location.search).</a:t>
                      </a:r>
                      <a:endParaRPr lang="ru-RU" sz="2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"/>
            <a:ext cx="6113047" cy="127635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" y="3046696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06315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Работа с пустыми результатами</a:t>
                      </a:r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</a:tr>
              <a:tr h="567479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скрывает </a:t>
                      </a:r>
                      <a:r>
                        <a:rPr lang="ru-RU" sz="2400" dirty="0"/>
                        <a:t>контейнер, если нет элементов.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полностью </a:t>
                      </a:r>
                      <a:r>
                        <a:rPr lang="ru-RU" sz="2400" dirty="0"/>
                        <a:t>очищает контейнер и скрывает его через стили.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358538"/>
            <a:ext cx="3981450" cy="1927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8538"/>
            <a:ext cx="6096000" cy="19329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80160"/>
            <a:ext cx="5438775" cy="17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Добавление страницы «Достопримечательности</a:t>
            </a:r>
            <a:r>
              <a:rPr lang="ru-RU" b="1" dirty="0" smtClean="0"/>
              <a:t>»</a:t>
            </a:r>
            <a:r>
              <a:rPr lang="en-US" b="1" dirty="0" smtClean="0"/>
              <a:t>:</a:t>
            </a:r>
            <a:endParaRPr lang="ru-RU" b="1" dirty="0"/>
          </a:p>
        </p:txBody>
      </p:sp>
      <p:sp>
        <p:nvSpPr>
          <p:cNvPr id="27" name="Rectangle 26"/>
          <p:cNvSpPr/>
          <p:nvPr/>
        </p:nvSpPr>
        <p:spPr>
          <a:xfrm>
            <a:off x="504826" y="2097097"/>
            <a:ext cx="9894132" cy="7848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ru-RU" sz="1500" b="1" dirty="0" smtClean="0"/>
              <a:t>Создание страницы «Достопримечательности» осуществляется аналогично созданию «Каталога достопримечательностей». Но, вместо генерации множества карточек и их добавления в контейнер, эта страница практически полностью генерируется с нуля, за исключением шапки и подвала сайта.</a:t>
            </a:r>
            <a:endParaRPr lang="ru-RU" sz="1500" b="1" dirty="0"/>
          </a:p>
        </p:txBody>
      </p:sp>
      <p:sp>
        <p:nvSpPr>
          <p:cNvPr id="7" name="Rectangle 6"/>
          <p:cNvSpPr/>
          <p:nvPr/>
        </p:nvSpPr>
        <p:spPr>
          <a:xfrm>
            <a:off x="504826" y="2961987"/>
            <a:ext cx="4655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При клике на карточку её data-id (содержащий item.id — номер элемента в базе данных) сохраняется в </a:t>
            </a:r>
            <a:r>
              <a:rPr lang="en-US" sz="1400" dirty="0" smtClean="0"/>
              <a:t>query</a:t>
            </a:r>
            <a:r>
              <a:rPr lang="ru-RU" sz="1400" dirty="0" smtClean="0"/>
              <a:t> </a:t>
            </a:r>
            <a:r>
              <a:rPr lang="en-US" sz="1400" dirty="0" err="1" smtClean="0"/>
              <a:t>params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6" y="5288943"/>
            <a:ext cx="4330512" cy="1512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4826" y="4714518"/>
            <a:ext cx="4760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При загрузке страницы выполняется проверка, и сохраняется только один элемент.</a:t>
            </a:r>
            <a:endParaRPr lang="ru-RU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019985"/>
            <a:ext cx="6385399" cy="36379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71" y="3705347"/>
            <a:ext cx="5345290" cy="9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ru-RU" dirty="0" smtClean="0"/>
              <a:t>и </a:t>
            </a:r>
            <a:r>
              <a:rPr lang="en-US" dirty="0" smtClean="0"/>
              <a:t>CSS</a:t>
            </a:r>
            <a:r>
              <a:rPr lang="ru-RU" dirty="0" smtClean="0"/>
              <a:t> </a:t>
            </a:r>
            <a:r>
              <a:rPr lang="ru-RU" b="1" dirty="0"/>
              <a:t>страницы «Достопримечательности»: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73826"/>
            <a:ext cx="6345777" cy="43412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93" y="3031646"/>
            <a:ext cx="4643281" cy="3483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72493" y="2173826"/>
            <a:ext cx="4643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95000"/>
                  </a:schemeClr>
                </a:solidFill>
              </a:rPr>
              <a:t>При нажатии на одну из фотографий открывается слайдер со всеми фотографиями.</a:t>
            </a:r>
            <a:endParaRPr lang="ru-RU" sz="1600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4412</TotalTime>
  <Words>602</Words>
  <Application>Microsoft Office PowerPoint</Application>
  <PresentationFormat>Widescreen</PresentationFormat>
  <Paragraphs>74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Trebuchet MS</vt:lpstr>
      <vt:lpstr>Berlin</vt:lpstr>
      <vt:lpstr>Развитие сайта «Путеводитель по городу»: серверная часть и достопримечательности</vt:lpstr>
      <vt:lpstr>Что было добавлено?</vt:lpstr>
      <vt:lpstr>Серверная часть и связь страниц с сервером</vt:lpstr>
      <vt:lpstr>PowerPoint Presentation</vt:lpstr>
      <vt:lpstr>PowerPoint Presentation</vt:lpstr>
      <vt:lpstr>PowerPoint Presentation</vt:lpstr>
      <vt:lpstr>PowerPoint Presentation</vt:lpstr>
      <vt:lpstr>Добавление страницы «Достопримечательности»:</vt:lpstr>
      <vt:lpstr>HTML и CSS страницы «Достопримечательности»: </vt:lpstr>
      <vt:lpstr>Улучшение дизайна и функциональности</vt:lpstr>
      <vt:lpstr>А теперь перейдем к сайту и вопросам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Развитие сайта «Путеводитель по городу»: серверная часть и достопримечательности</dc:title>
  <dc:creator>Microsoft account</dc:creator>
  <cp:lastModifiedBy>Microsoft account</cp:lastModifiedBy>
  <cp:revision>30</cp:revision>
  <dcterms:created xsi:type="dcterms:W3CDTF">2024-11-21T07:21:53Z</dcterms:created>
  <dcterms:modified xsi:type="dcterms:W3CDTF">2024-11-25T07:23:16Z</dcterms:modified>
</cp:coreProperties>
</file>